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AE6FE-45D6-E4D9-7E59-851D1AC87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DB541-71AE-3D31-452E-A367FCE5E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A34255-D458-6534-8904-119F573A8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115F8C-BDB9-37F0-6212-9C450E1A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920EDC-0518-3B04-5EFF-CD8ABE572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4938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A6E91-31E1-0C0C-1083-AF4AE5D60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913282-7A44-4689-E017-D3BE2C1F7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EE2899-12BD-4472-C6B5-5E4CEFBA9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8D0F8D-7959-CD45-D568-A476DEC50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AAE125-EA41-8C26-742A-DFB0E1E0A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781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B8AEBBF-F9E3-2E39-A0B9-692912EB9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E0FA4F-BFCE-40DC-642A-2B57121EA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A1E22C-2D53-3BFC-AE04-20D00280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2B55D4-5E37-4168-AB0E-61CA2077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8C7BF0-561E-096C-7D23-998D666A1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682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FEA96-81DA-9E16-BB14-977EE18B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63996B-C633-F686-885C-40810E8E7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B159C5-4E26-3A69-73FE-BE71F3C2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C23AA1-7263-E64F-2973-1092DE8B2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D9DC24-2E9B-0199-C13F-433CDE722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826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40B59-1BC2-5700-AC70-51CD2BD31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53D969-3CA7-2DA8-F6D6-AE7E8429B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D78C1B-455C-AFA3-AAFC-C11F4845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F66243-42C3-E8B7-D3EC-C470C1745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B76949-C96C-1E9C-1721-384404B8E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171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7BE678-76F7-CF2B-69BB-5B8BD1836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EBAB8B-34DC-8E61-3FC1-2F4EABCA5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B16CFBA-2DD1-4284-487D-EEE3853B9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20E579-F39D-9B05-75C3-C6FBCEDC1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05C07F-DC19-1C0A-FF7B-CB770C5B8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DECDB4-D518-4855-E689-7307DF51F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549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364281-B930-3E17-6FCA-BA43F7CCA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032817-CEB0-ABAA-60B9-C132B9670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B8C370-C1AD-2F2B-F533-4C1EB0831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1D6F82C-17E6-CD0F-E72B-09AC8946A7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5B06344-5D0F-FA87-243E-5F88F8E8A3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735E548-F649-75C5-73CC-407FE8229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618AD9-F835-C87F-A9D6-83F1BBDA9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2DB9748-6EE7-0006-607D-3145EFC35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2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83586-1087-1F83-F7B9-722E91888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5E0F116-9246-88CE-E389-0C5DD8F77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909F10-40F1-7372-A492-217F35DF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3ABDC97-FBA7-C4F7-8DCB-F008012DA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820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03F0A2C-CA98-9BF6-57A7-89951877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CF1AC29-EE98-0833-B850-C141EE120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DBCF55-280F-BCE1-83C0-F9A314CC1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80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36DDD-A2F1-2ACE-C521-6A5A16ABB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26A3D-511D-C840-E544-0B913ABCC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8D7E9F-089E-B82D-780E-1C838D4AC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1AAA9F-AF7E-EAEC-8A5A-0455AB523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555119-FA1E-BECC-1E65-711512209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999B4A-4D65-626D-E3A4-E2FCD2655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764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AD642B-662E-89A3-9CD5-6BA5E11CA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F21EAD6-A8AD-1E40-BFAD-19B6B0611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23E7A2-192C-83CC-E320-801A7981C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47C14C-CD28-A4D3-EC1F-2892B30C7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A55B7D-F874-3B39-0854-0D6E7E606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180DE6-81AC-473B-FEBF-A36DC13DE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879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7B589FD-7BD5-B623-A073-B5598EACB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6382F9-7DD9-64C0-FE50-8EE30B39C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25047D-EA3F-E1D6-F929-308D11239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2AA65-2F0B-45BD-9615-F4FFCC1AE4CA}" type="datetimeFigureOut">
              <a:rPr lang="es-ES" smtClean="0"/>
              <a:t>25/04/2023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29A29A-0D7C-748D-7AB0-78084B8C25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817A01-065C-6477-653E-ACA5C18C1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9639F-6475-4A99-B28A-91304D64B6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145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EDDB0-E103-71AD-75C8-83E4AE6E07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titulo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2B90E9-7130-07A8-2B37-CDDEEF5DE4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071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titulo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Carlos Juega</dc:creator>
  <cp:lastModifiedBy>Carlos Juega</cp:lastModifiedBy>
  <cp:revision>1</cp:revision>
  <dcterms:created xsi:type="dcterms:W3CDTF">2023-04-25T17:04:31Z</dcterms:created>
  <dcterms:modified xsi:type="dcterms:W3CDTF">2023-04-25T17:04:36Z</dcterms:modified>
</cp:coreProperties>
</file>